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8"/>
  </p:notesMasterIdLst>
  <p:sldIdLst>
    <p:sldId id="286" r:id="rId2"/>
    <p:sldId id="282" r:id="rId3"/>
    <p:sldId id="268" r:id="rId4"/>
    <p:sldId id="295" r:id="rId5"/>
    <p:sldId id="301" r:id="rId6"/>
    <p:sldId id="297" r:id="rId7"/>
    <p:sldId id="302" r:id="rId8"/>
    <p:sldId id="299" r:id="rId9"/>
    <p:sldId id="300" r:id="rId10"/>
    <p:sldId id="303" r:id="rId11"/>
    <p:sldId id="304" r:id="rId12"/>
    <p:sldId id="308" r:id="rId13"/>
    <p:sldId id="307" r:id="rId14"/>
    <p:sldId id="306" r:id="rId15"/>
    <p:sldId id="309" r:id="rId16"/>
    <p:sldId id="313" r:id="rId17"/>
    <p:sldId id="310" r:id="rId18"/>
    <p:sldId id="311" r:id="rId19"/>
    <p:sldId id="317" r:id="rId20"/>
    <p:sldId id="312" r:id="rId21"/>
    <p:sldId id="314" r:id="rId22"/>
    <p:sldId id="315" r:id="rId23"/>
    <p:sldId id="316" r:id="rId24"/>
    <p:sldId id="318" r:id="rId25"/>
    <p:sldId id="263" r:id="rId26"/>
    <p:sldId id="283" r:id="rId27"/>
    <p:sldId id="284" r:id="rId28"/>
    <p:sldId id="272" r:id="rId29"/>
    <p:sldId id="276" r:id="rId30"/>
    <p:sldId id="269" r:id="rId31"/>
    <p:sldId id="270" r:id="rId32"/>
    <p:sldId id="271" r:id="rId33"/>
    <p:sldId id="274" r:id="rId34"/>
    <p:sldId id="293" r:id="rId35"/>
    <p:sldId id="275" r:id="rId36"/>
    <p:sldId id="279" r:id="rId37"/>
    <p:sldId id="278" r:id="rId38"/>
    <p:sldId id="277" r:id="rId39"/>
    <p:sldId id="288" r:id="rId40"/>
    <p:sldId id="294" r:id="rId41"/>
    <p:sldId id="273" r:id="rId42"/>
    <p:sldId id="285" r:id="rId43"/>
    <p:sldId id="289" r:id="rId44"/>
    <p:sldId id="290" r:id="rId45"/>
    <p:sldId id="291" r:id="rId46"/>
    <p:sldId id="292" r:id="rId47"/>
  </p:sldIdLst>
  <p:sldSz cx="9906000" cy="6858000" type="A4"/>
  <p:notesSz cx="6889750" cy="9671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46"/>
    <p:penClr>
      <a:srgbClr val="FF0000"/>
    </p:penClr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88" autoAdjust="0"/>
    <p:restoredTop sz="93462" autoAdjust="0"/>
  </p:normalViewPr>
  <p:slideViewPr>
    <p:cSldViewPr snapToGrid="0">
      <p:cViewPr>
        <p:scale>
          <a:sx n="90" d="100"/>
          <a:sy n="90" d="100"/>
        </p:scale>
        <p:origin x="-1968" y="-50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41" d="100"/>
          <a:sy n="41" d="100"/>
        </p:scale>
        <p:origin x="-2482" y="-96"/>
      </p:cViewPr>
      <p:guideLst>
        <p:guide orient="horz" pos="304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485232"/>
          </a:xfrm>
          <a:prstGeom prst="rect">
            <a:avLst/>
          </a:prstGeom>
        </p:spPr>
        <p:txBody>
          <a:bodyPr vert="horz" lIns="94631" tIns="47316" rIns="94631" bIns="47316" rtlCol="0"/>
          <a:lstStyle>
            <a:lvl1pPr algn="r">
              <a:defRPr sz="1200"/>
            </a:lvl1pPr>
          </a:lstStyle>
          <a:p>
            <a:fld id="{D4AF140B-5958-431B-9BA3-29DF90AB9154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87438" y="1208088"/>
            <a:ext cx="4714875" cy="3265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654193"/>
            <a:ext cx="5511800" cy="3807976"/>
          </a:xfrm>
          <a:prstGeom prst="rect">
            <a:avLst/>
          </a:prstGeom>
        </p:spPr>
        <p:txBody>
          <a:bodyPr vert="horz" lIns="94631" tIns="47316" rIns="94631" bIns="473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597" y="9185820"/>
            <a:ext cx="2985558" cy="485231"/>
          </a:xfrm>
          <a:prstGeom prst="rect">
            <a:avLst/>
          </a:prstGeom>
        </p:spPr>
        <p:txBody>
          <a:bodyPr vert="horz" lIns="94631" tIns="47316" rIns="94631" bIns="47316" rtlCol="0" anchor="b"/>
          <a:lstStyle>
            <a:lvl1pPr algn="r">
              <a:defRPr sz="1200"/>
            </a:lvl1pPr>
          </a:lstStyle>
          <a:p>
            <a:fld id="{4E402D2A-7B6D-44FD-9475-D9563F4F1A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680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87438" y="1208088"/>
            <a:ext cx="4714875" cy="32654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Обложка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02D2A-7B6D-44FD-9475-D9563F4F1A80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463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75800" y="274642"/>
            <a:ext cx="2971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0400" y="274642"/>
            <a:ext cx="87503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0400" y="1600204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686550" y="1600204"/>
            <a:ext cx="58610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22647-D4AF-4ADF-B2EA-EDD1977A2B26}" type="datetimeFigureOut">
              <a:rPr lang="ru-RU" smtClean="0"/>
              <a:pPr/>
              <a:t>15.10.2021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4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4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F8BEF-63A6-4FA4-9006-CB4D988C2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advClick="0" advTm="3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&#1057;&#1102;&#1079;&#1072;&#1085;&#1072;\Desktop\AUD-20211015-WA0054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562726" y="1983783"/>
            <a:ext cx="2608168" cy="7545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tx1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Кабардино-Балкарская Республика,</a:t>
            </a:r>
            <a:br>
              <a:rPr kumimoji="0" lang="ru-RU" sz="12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200" b="1" i="0" u="none" strike="noStrike" kern="1200" cap="none" spc="0" normalizeH="0" baseline="0" noProof="0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Баксанский</a:t>
            </a:r>
            <a:r>
              <a:rPr kumimoji="0" lang="ru-RU" sz="12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район,</a:t>
            </a:r>
            <a:r>
              <a:rPr kumimoji="0" lang="en-US" sz="12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с.п. Заюково</a:t>
            </a:r>
            <a:endParaRPr kumimoji="0" lang="ru-RU" sz="1200" b="1" i="0" u="none" strike="noStrike" kern="1200" cap="none" spc="0" normalizeH="0" baseline="0" noProof="0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2300141" y="387458"/>
            <a:ext cx="7475455" cy="11365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Филиал Государственного бюджетного общеобразовательного учреждения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 Школа-интернат для детей-сирот и детей, оставшихся без попечения родителей, N 5» Министерства просвещения, науки и по делам молодежи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Кабардино-Балкарской Республики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1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с.п. Заюково для детей с интеллектуальными нарушениями </a:t>
            </a:r>
            <a:endParaRPr kumimoji="0" lang="ru-RU" sz="105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17784" y="2389551"/>
            <a:ext cx="5349979" cy="1469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502" y="484097"/>
            <a:ext cx="1707233" cy="9725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6596904" y="4159623"/>
            <a:ext cx="2565025" cy="88750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tx1"/>
              </a:contourClr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Номинация: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12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«Лучшее развивающее пространство                                                              учебной мастерской»</a:t>
            </a:r>
            <a:endParaRPr lang="ru-RU" sz="12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552080" y="5351931"/>
            <a:ext cx="2582955" cy="5737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sng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https://zauk-internat.siteedu.ru/</a:t>
            </a:r>
            <a:endParaRPr lang="ru-RU" sz="1200" b="1" u="sng" dirty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560627" y="2949388"/>
            <a:ext cx="2592338" cy="104887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tx1"/>
              </a:contourClr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Категория обучающихся с ОВЗ: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обучающиеся с умственной отсталостью (интеллектуальными нарушениями)</a:t>
            </a:r>
            <a:endParaRPr lang="ru-RU" sz="1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290" name="Picture 2" descr="C:\Users\User\Desktop\DSCN0425.JPG"/>
          <p:cNvPicPr>
            <a:picLocks noChangeAspect="1" noChangeArrowheads="1"/>
          </p:cNvPicPr>
          <p:nvPr/>
        </p:nvPicPr>
        <p:blipFill>
          <a:blip r:embed="rId5" cstate="print"/>
          <a:srcRect l="4862" b="3676"/>
          <a:stretch>
            <a:fillRect/>
          </a:stretch>
        </p:blipFill>
        <p:spPr bwMode="auto">
          <a:xfrm>
            <a:off x="520995" y="1997816"/>
            <a:ext cx="5689975" cy="3954287"/>
          </a:xfrm>
          <a:prstGeom prst="rect">
            <a:avLst/>
          </a:prstGeom>
          <a:noFill/>
        </p:spPr>
      </p:pic>
      <p:pic>
        <p:nvPicPr>
          <p:cNvPr id="11" name="AUD-20211015-WA0054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/>
          <a:stretch>
            <a:fillRect/>
          </a:stretch>
        </p:blipFill>
        <p:spPr>
          <a:xfrm>
            <a:off x="292395" y="6274981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yjdst\IMG_7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098" y="226244"/>
            <a:ext cx="8182465" cy="61368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yjdst\IMG_7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059" y="556181"/>
            <a:ext cx="9087425" cy="59200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yjdst\IMG_7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26" y="801278"/>
            <a:ext cx="9068585" cy="58395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41922" y="320510"/>
            <a:ext cx="5284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«Мастерская штукатурно-малярного дела»</a:t>
            </a:r>
            <a:endParaRPr lang="ru-RU" dirty="0"/>
          </a:p>
        </p:txBody>
      </p:sp>
    </p:spTree>
  </p:cSld>
  <p:clrMapOvr>
    <a:masterClrMapping/>
  </p:clrMapOvr>
  <p:transition advClick="0" advTm="3000">
    <p:pull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yjdst\IMG_7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11630" y="807745"/>
            <a:ext cx="5406158" cy="4054618"/>
          </a:xfrm>
          <a:prstGeom prst="rect">
            <a:avLst/>
          </a:prstGeom>
          <a:noFill/>
        </p:spPr>
      </p:pic>
      <p:pic>
        <p:nvPicPr>
          <p:cNvPr id="2051" name="Picture 3" descr="C:\Users\User\Desktop\yjdst\IMG_72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3464" y="2562324"/>
            <a:ext cx="5362279" cy="40217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yjdst\IMG_7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82" y="292231"/>
            <a:ext cx="8692701" cy="59483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yjdst\IMG_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496" y="433633"/>
            <a:ext cx="8152613" cy="57974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V="1">
            <a:off x="358219" y="3613666"/>
            <a:ext cx="3097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8297" y="216815"/>
            <a:ext cx="4738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«Мастерская швейного дела»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7650" name="Picture 2" descr="https://downloader.disk.yandex.ru/preview/3c02f6220ef871d4be59b3bc0edb4ccf9c8338d81ac5762d444cb454af485eb3/61600591/OxFwrzTp2CHmVHhpKwItD89uRorlFrjFYnneD92ndZpAqpSboDdqaCWIpbmyaDzsL8tAvc82jSEdn6Mqv2xscg%3D%3D?uid=0&amp;filename=20211005-P2560558.JPG&amp;disposition=inline&amp;hash=&amp;limit=0&amp;content_type=image%2Fjpeg&amp;owner_uid=0&amp;tknv=v2&amp;size=1300x9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039" y="753210"/>
            <a:ext cx="8867044" cy="528937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yjdst\IMG_7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645" y="367645"/>
            <a:ext cx="9191134" cy="612742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downloader.disk.yandex.ru/preview/5b3457acb61d927956c726c84904d335541335579b2285ce02fd1fb0b9df0a79/616006b9/KyyYrYe2tD5GHvReaxLxNWL4R279SPIYwoq6huvxTJuTqWUMNyYmMVCC_-TLFxVhoSBjV7H7xlN4qVQL6sHhyA%3D%3D?uid=0&amp;filename=20211005-DSC01349.jpg&amp;disposition=inline&amp;hash=&amp;limit=0&amp;content_type=image%2Fjpeg&amp;owner_uid=0&amp;tknv=v2&amp;size=1300x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985" y="781557"/>
            <a:ext cx="8135099" cy="542128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1287" y="188536"/>
            <a:ext cx="5294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Вестибюль спального корпуса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advClick="0" advTm="3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07" y="353508"/>
            <a:ext cx="8333296" cy="612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7030A0"/>
                  </a:solidFill>
                </a:ln>
              </a:rPr>
              <a:t/>
            </a:r>
            <a:br>
              <a:rPr lang="ru-RU" dirty="0" smtClean="0">
                <a:ln>
                  <a:solidFill>
                    <a:srgbClr val="7030A0"/>
                  </a:solidFill>
                </a:ln>
              </a:rPr>
            </a:br>
            <a:endParaRPr lang="ru-RU" dirty="0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10533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8215" y="1532964"/>
            <a:ext cx="5915061" cy="505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Desktop\yjdst\IMG_7068.JPG"/>
          <p:cNvPicPr>
            <a:picLocks noChangeAspect="1" noChangeArrowheads="1"/>
          </p:cNvPicPr>
          <p:nvPr/>
        </p:nvPicPr>
        <p:blipFill>
          <a:blip r:embed="rId3" cstate="print"/>
          <a:srcRect t="2956" b="30395"/>
          <a:stretch>
            <a:fillRect/>
          </a:stretch>
        </p:blipFill>
        <p:spPr bwMode="auto">
          <a:xfrm>
            <a:off x="161053" y="197223"/>
            <a:ext cx="3514476" cy="210670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56142" y="385481"/>
            <a:ext cx="3783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>
                  <a:solidFill>
                    <a:srgbClr val="7030A0"/>
                  </a:solidFill>
                </a:ln>
                <a:latin typeface="Times New Roman" pitchFamily="18" charset="0"/>
                <a:cs typeface="Times New Roman" pitchFamily="18" charset="0"/>
              </a:rPr>
              <a:t>          Учебная мастерская</a:t>
            </a:r>
            <a:endParaRPr lang="ru-RU" sz="2400" b="1" dirty="0">
              <a:ln>
                <a:solidFill>
                  <a:srgbClr val="7030A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downloader.disk.yandex.ru/preview/71a2be0ed4a1053efd37dbe17466451be2616901a1f0143448376fc9cac8945b/616006b9/zSmcqTcc3vMJlSxYk_6EXGL4R279SPIYwoq6huvxTJvmgdMRztjfZk96Lv1QL3H9DcnvL8KKzR16lMa1APRzzA%3D%3D?uid=0&amp;filename=20211005-DSC01353.jpg&amp;disposition=inline&amp;hash=&amp;limit=0&amp;content_type=image%2Fjpeg&amp;owner_uid=0&amp;tknv=v2&amp;size=1300x9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282" y="894679"/>
            <a:ext cx="7922911" cy="52798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714920" y="130860"/>
            <a:ext cx="4408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Кабинет учителя логопеда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998" y="464272"/>
            <a:ext cx="8559537" cy="582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23967" y="348792"/>
            <a:ext cx="4210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Кабинет педагога-психолога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35" y="656341"/>
            <a:ext cx="4328474" cy="324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292" y="2677213"/>
            <a:ext cx="5075546" cy="380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yjdst\IMG_7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29" y="155974"/>
            <a:ext cx="4807096" cy="3605322"/>
          </a:xfrm>
          <a:prstGeom prst="rect">
            <a:avLst/>
          </a:prstGeom>
          <a:noFill/>
        </p:spPr>
      </p:pic>
      <p:pic>
        <p:nvPicPr>
          <p:cNvPr id="1027" name="Picture 3" descr="C:\Users\User\Desktop\yjdst\IMG_7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0671" y="3073138"/>
            <a:ext cx="4763678" cy="35727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yjdst\IMG_7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316" y="3207404"/>
            <a:ext cx="4457307" cy="334298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91" y="725864"/>
            <a:ext cx="4760537" cy="357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16198" y="121334"/>
            <a:ext cx="4059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 учителя -логопеда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advClick="0" advTm="3000"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640541" y="4949072"/>
            <a:ext cx="3094466" cy="428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Дизайн-проект</a:t>
            </a:r>
            <a:r>
              <a:rPr lang="ru-RU" sz="1800" dirty="0" smtClean="0"/>
              <a:t> </a:t>
            </a:r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046376" y="301658"/>
            <a:ext cx="8305014" cy="98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Номинация: «Лучшее развивающее пространство учебной мастерской»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«Мастерская поварского дела»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42491" y="282733"/>
            <a:ext cx="8623986" cy="61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/>
          </a:p>
        </p:txBody>
      </p:sp>
      <p:pic>
        <p:nvPicPr>
          <p:cNvPr id="4098" name="Picture 2" descr="C:\Users\User\Desktop\image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939" y="1493935"/>
            <a:ext cx="4531158" cy="3373892"/>
          </a:xfrm>
          <a:prstGeom prst="rect">
            <a:avLst/>
          </a:prstGeom>
          <a:noFill/>
        </p:spPr>
      </p:pic>
      <p:pic>
        <p:nvPicPr>
          <p:cNvPr id="4099" name="Picture 3" descr="D:\Вывод интернат\фото 1\20211005-DSC01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485" y="1461155"/>
            <a:ext cx="4275333" cy="3412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025521" y="4704252"/>
            <a:ext cx="3476404" cy="673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404631" y="5933783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23637" y="122477"/>
            <a:ext cx="8623986" cy="610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/>
          </a:p>
        </p:txBody>
      </p:sp>
      <p:pic>
        <p:nvPicPr>
          <p:cNvPr id="6146" name="Picture 2" descr="C:\Users\User\Desktop\yjdst\IMG_7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998" y="391474"/>
            <a:ext cx="8776356" cy="5991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C:\Users\User\Desktop\yjdst\IMG_7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696" y="335126"/>
            <a:ext cx="8055622" cy="597140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strip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9218" name="Picture 2" descr="C:\Users\User\Desktop\кухня с доск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071" y="566267"/>
            <a:ext cx="8258839" cy="5717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2" name="Picture 2" descr="C:\Users\User\Desktop\yjdst\IMG_7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9412" y="669072"/>
            <a:ext cx="7806167" cy="54194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9817" y="1202418"/>
            <a:ext cx="6096056" cy="541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Desktop\yjdst\IMG_7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57394" y="1103778"/>
            <a:ext cx="4224821" cy="262241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61936" y="267629"/>
            <a:ext cx="4947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>
                  <a:solidFill>
                    <a:srgbClr val="7030A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Коридор </a:t>
            </a:r>
            <a:r>
              <a:rPr lang="ru-RU" b="1" dirty="0" err="1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– мастерского корпуса 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4098" name="Picture 2" descr="C:\Users\User\Desktop\yjdst\IMG_7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020998" y="1876353"/>
            <a:ext cx="5168268" cy="3947531"/>
          </a:xfrm>
          <a:prstGeom prst="rect">
            <a:avLst/>
          </a:prstGeom>
          <a:noFill/>
        </p:spPr>
      </p:pic>
      <p:pic>
        <p:nvPicPr>
          <p:cNvPr id="4099" name="Picture 3" descr="C:\Users\User\Desktop\yjdst\IMG_7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70" y="211874"/>
            <a:ext cx="4761569" cy="4427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7170" name="Picture 2" descr="D:\Интернат в Заюково\день второй фото сони\DSC01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33166"/>
            <a:ext cx="7956223" cy="5897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7171" name="Picture 3" descr="C:\Users\User\Desktop\yjdst\IMG_7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95454" y="1192546"/>
            <a:ext cx="5175841" cy="4200774"/>
          </a:xfrm>
          <a:prstGeom prst="rect">
            <a:avLst/>
          </a:prstGeom>
          <a:noFill/>
        </p:spPr>
      </p:pic>
      <p:pic>
        <p:nvPicPr>
          <p:cNvPr id="7172" name="Picture 4" descr="C:\Users\User\Desktop\yjdst\IMG_7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21284" y="1250319"/>
            <a:ext cx="5145743" cy="4061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8194" name="Picture 2" descr="C:\Users\User\Desktop\yjdst\IMG_7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35448" y="661027"/>
            <a:ext cx="4681941" cy="3767542"/>
          </a:xfrm>
          <a:prstGeom prst="rect">
            <a:avLst/>
          </a:prstGeom>
          <a:noFill/>
        </p:spPr>
      </p:pic>
      <p:pic>
        <p:nvPicPr>
          <p:cNvPr id="8195" name="Picture 3" descr="C:\Users\User\Desktop\yjdst\IMG_7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90856" y="2266391"/>
            <a:ext cx="4803542" cy="3713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961" y="575032"/>
            <a:ext cx="8173039" cy="5712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diamond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2050" name="Picture 2" descr="D:\Вывод интернат\фото 2\20211005-P2560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458" y="218841"/>
            <a:ext cx="8298176" cy="5745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cover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1026" name="Picture 2" descr="D:\Вывод интернат\фото 1\20211005-DSC01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073" y="268907"/>
            <a:ext cx="4526402" cy="3714159"/>
          </a:xfrm>
          <a:prstGeom prst="rect">
            <a:avLst/>
          </a:prstGeom>
          <a:noFill/>
        </p:spPr>
      </p:pic>
      <p:pic>
        <p:nvPicPr>
          <p:cNvPr id="1027" name="Picture 3" descr="D:\Вывод интернат\фото 1\20211005-DSC01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239" y="1425845"/>
            <a:ext cx="4894840" cy="4016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9218" name="Picture 2" descr="C:\Users\User\Desktop\yjdst\IMG_7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805" y="179479"/>
            <a:ext cx="4661400" cy="3496050"/>
          </a:xfrm>
          <a:prstGeom prst="rect">
            <a:avLst/>
          </a:prstGeom>
          <a:noFill/>
        </p:spPr>
      </p:pic>
      <p:pic>
        <p:nvPicPr>
          <p:cNvPr id="9219" name="Picture 3" descr="C:\Users\User\Desktop\yjdst\IMG_7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2306" y="3223559"/>
            <a:ext cx="4652401" cy="3489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plu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673635" y="6056331"/>
            <a:ext cx="5320053" cy="54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/>
          </a:p>
        </p:txBody>
      </p:sp>
      <p:pic>
        <p:nvPicPr>
          <p:cNvPr id="10243" name="Picture 3" descr="C:\Users\User\Desktop\yjdst\IMG_7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688" y="2511211"/>
            <a:ext cx="4625789" cy="3469341"/>
          </a:xfrm>
          <a:prstGeom prst="rect">
            <a:avLst/>
          </a:prstGeom>
          <a:noFill/>
        </p:spPr>
      </p:pic>
      <p:pic>
        <p:nvPicPr>
          <p:cNvPr id="1026" name="Picture 2" descr="C:\Users\User\Desktop\yjdst\IMG_7169.JPG"/>
          <p:cNvPicPr>
            <a:picLocks noChangeAspect="1" noChangeArrowheads="1"/>
          </p:cNvPicPr>
          <p:nvPr/>
        </p:nvPicPr>
        <p:blipFill>
          <a:blip r:embed="rId3" cstate="print"/>
          <a:srcRect l="37759"/>
          <a:stretch>
            <a:fillRect/>
          </a:stretch>
        </p:blipFill>
        <p:spPr bwMode="auto">
          <a:xfrm>
            <a:off x="5497551" y="590977"/>
            <a:ext cx="3984729" cy="4538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80675875"/>
      </p:ext>
    </p:extLst>
  </p:cSld>
  <p:clrMapOvr>
    <a:masterClrMapping/>
  </p:clrMapOvr>
  <p:transition advClick="0" advTm="3000">
    <p:checke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yjdst\IMG_7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546" y="659876"/>
            <a:ext cx="8220173" cy="553353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фото\столяр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510" y="1474156"/>
            <a:ext cx="4798245" cy="3399502"/>
          </a:xfrm>
          <a:prstGeom prst="rect">
            <a:avLst/>
          </a:prstGeom>
          <a:noFill/>
        </p:spPr>
      </p:pic>
      <p:pic>
        <p:nvPicPr>
          <p:cNvPr id="5" name="Picture 2" descr="C:\Users\User\Desktop\yjdst\IMG_7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693" y="1437007"/>
            <a:ext cx="4215353" cy="34460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327662" y="468997"/>
            <a:ext cx="4144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«Мастерская столярного дела»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71713" y="4825097"/>
            <a:ext cx="24765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Дизайн проект</a:t>
            </a:r>
            <a:endParaRPr lang="ru-RU" dirty="0"/>
          </a:p>
        </p:txBody>
      </p:sp>
    </p:spTree>
  </p:cSld>
  <p:clrMapOvr>
    <a:masterClrMapping/>
  </p:clrMapOvr>
  <p:transition advClick="0" advTm="3000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819" y="395925"/>
            <a:ext cx="8119620" cy="608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3000"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517784" y="2389551"/>
            <a:ext cx="5349979" cy="14695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 smtClean="0"/>
          </a:p>
          <a:p>
            <a:endParaRPr lang="ru-RU" sz="2000" dirty="0" err="1" smtClean="0"/>
          </a:p>
        </p:txBody>
      </p:sp>
      <p:pic>
        <p:nvPicPr>
          <p:cNvPr id="3074" name="Picture 2" descr="C:\Users\User\Desktop\фасад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435" y="179294"/>
            <a:ext cx="4814048" cy="323898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194613" y="1230464"/>
            <a:ext cx="267148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Территория школы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User\Desktop\фасад 2.jpg"/>
          <p:cNvPicPr>
            <a:picLocks noChangeAspect="1" noChangeArrowheads="1"/>
          </p:cNvPicPr>
          <p:nvPr/>
        </p:nvPicPr>
        <p:blipFill>
          <a:blip r:embed="rId4" cstate="print"/>
          <a:srcRect t="26061"/>
          <a:stretch>
            <a:fillRect/>
          </a:stretch>
        </p:blipFill>
        <p:spPr bwMode="auto">
          <a:xfrm>
            <a:off x="5002306" y="3434576"/>
            <a:ext cx="4688540" cy="3006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07165623"/>
      </p:ext>
    </p:extLst>
  </p:cSld>
  <p:clrMapOvr>
    <a:masterClrMapping/>
  </p:clrMapOvr>
  <p:transition advClick="0" advTm="3000">
    <p:cover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User\Desktop\yjdst\IMG_7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994" y="249368"/>
            <a:ext cx="8465860" cy="634939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comb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yjdst\IMG_7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932" y="353327"/>
            <a:ext cx="8038800" cy="59437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blind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yjdst\IMG_7283.JPG"/>
          <p:cNvPicPr>
            <a:picLocks noChangeAspect="1" noChangeArrowheads="1"/>
          </p:cNvPicPr>
          <p:nvPr/>
        </p:nvPicPr>
        <p:blipFill>
          <a:blip r:embed="rId2" cstate="print"/>
          <a:srcRect t="17218"/>
          <a:stretch>
            <a:fillRect/>
          </a:stretch>
        </p:blipFill>
        <p:spPr bwMode="auto">
          <a:xfrm>
            <a:off x="886121" y="725864"/>
            <a:ext cx="8295588" cy="565092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yjdst\IMG_7294.JPG"/>
          <p:cNvPicPr>
            <a:picLocks noChangeAspect="1" noChangeArrowheads="1"/>
          </p:cNvPicPr>
          <p:nvPr/>
        </p:nvPicPr>
        <p:blipFill>
          <a:blip r:embed="rId2" cstate="print"/>
          <a:srcRect l="5401" t="45906" r="3330" b="15210"/>
          <a:stretch>
            <a:fillRect/>
          </a:stretch>
        </p:blipFill>
        <p:spPr bwMode="auto">
          <a:xfrm>
            <a:off x="565608" y="1593129"/>
            <a:ext cx="8512404" cy="37895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cover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un9-76.userapi.com/xtqhn0jMnmMz8rQ4JmLzsJbyUOPyUV9qMA4YLw/eSqlHhMYY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29" y="164266"/>
            <a:ext cx="8893478" cy="65476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yjdst\IMG_7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304" y="471340"/>
            <a:ext cx="8597244" cy="539213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yjdst\IMG_7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680" y="669303"/>
            <a:ext cx="8078772" cy="556181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C:\Users\User\Desktop\yjdst\IMG_7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120" y="461913"/>
            <a:ext cx="7956222" cy="58351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yjdst\IMG_7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6426" y="656051"/>
            <a:ext cx="4628563" cy="4202584"/>
          </a:xfrm>
          <a:prstGeom prst="rect">
            <a:avLst/>
          </a:prstGeom>
          <a:noFill/>
        </p:spPr>
      </p:pic>
      <p:pic>
        <p:nvPicPr>
          <p:cNvPr id="3" name="Picture 2" descr="C:\Users\User\Desktop\yjdst\IMG_7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527321" y="1784137"/>
            <a:ext cx="5090233" cy="43032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yjdst\IMG_7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546" y="598683"/>
            <a:ext cx="8239027" cy="553816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pull dir="l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</TotalTime>
  <Words>134</Words>
  <Application>Microsoft Office PowerPoint</Application>
  <PresentationFormat>Лист A4 (210x297 мм)</PresentationFormat>
  <Paragraphs>30</Paragraphs>
  <Slides>46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 </vt:lpstr>
      <vt:lpstr>Слайд 3</vt:lpstr>
      <vt:lpstr>Слайд 4</vt:lpstr>
      <vt:lpstr>Слайд 5</vt:lpstr>
      <vt:lpstr>Слайд 6</vt:lpstr>
      <vt:lpstr> 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 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Регион, город</dc:title>
  <dc:creator>Gennadii</dc:creator>
  <cp:lastModifiedBy>Сюзана</cp:lastModifiedBy>
  <cp:revision>111</cp:revision>
  <dcterms:created xsi:type="dcterms:W3CDTF">2021-02-27T14:43:06Z</dcterms:created>
  <dcterms:modified xsi:type="dcterms:W3CDTF">2021-10-15T11:44:47Z</dcterms:modified>
</cp:coreProperties>
</file>